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9" r:id="rId4"/>
    <p:sldId id="261" r:id="rId5"/>
    <p:sldId id="266" r:id="rId6"/>
    <p:sldId id="265" r:id="rId7"/>
    <p:sldId id="285" r:id="rId8"/>
    <p:sldId id="264" r:id="rId9"/>
    <p:sldId id="289" r:id="rId10"/>
    <p:sldId id="277" r:id="rId11"/>
    <p:sldId id="287" r:id="rId12"/>
    <p:sldId id="291" r:id="rId13"/>
    <p:sldId id="290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96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4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F60924-3BCC-4AFD-99E7-7C899E7CA07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C1669C-2566-43D0-B349-F0953089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388" y="1427019"/>
            <a:ext cx="8151223" cy="2272146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ИСТОРИЈСКО - ГЕОГРАФСКА СЕКЦИЈА</a:t>
            </a:r>
            <a:br>
              <a:rPr lang="sr-Cyrl-R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388" y="3886200"/>
            <a:ext cx="8151223" cy="1208314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БЕОГРАД -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sr-Cyrl-RS" sz="2000" b="1" dirty="0" smtClean="0">
                <a:solidFill>
                  <a:srgbClr val="002060"/>
                </a:solidFill>
              </a:rPr>
              <a:t>МАРТ, 202</a:t>
            </a:r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r>
              <a:rPr lang="sr-Cyrl-R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169817"/>
            <a:ext cx="5944224" cy="6152605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ЈУГОСЛОВЕНСКО ДРАМСКО ПОЗОРИШТЕ ЈЕ</a:t>
            </a:r>
            <a:b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ОСНОВАНО 1947.ГОДИНЕ, БОЈАН СТУПИЦА ЈЕ БИО УМЕТНИЧКИ РУКОВОДИЛАЦ.</a:t>
            </a:r>
            <a:b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ПРВА ПРЕДСТАВА ОДИГРАНА ЈЕ 1948, РЕЧ ЈЕ О КОМАДУ ,,КРАЉ БЕТАЈНОВЕ“ ИВАНА ЦАНКАРА.</a:t>
            </a:r>
            <a:b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ЈЕДАН ОД НАЈБИТНИЈИХ УПРАВНИКА БИО ЈЕ ЈОВАН ЋИРИЛОВ.</a:t>
            </a:r>
            <a:b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ЈДП ЈЕ ИЗГОРЕЛО 1997.ГОДИНЕ, А 2003. ЈЕ ПОНОВО САГРАЂЕНО. У НОВОИЗГРАЂЕНОМ ПОЗОРИШТУ НА ВЕЛИКОЈ СЦЕНИ ТЕ ГОДИНЕ ЈЕ ОДИГРАНА ПРЕДСТАВА ,,РОДОЉУПЦИ“ У РЕЖИЈИ ДЕЈАНА МИЈАЧА.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1643062"/>
            <a:ext cx="4549775" cy="42576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27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907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МИ СМО ГЛЕДАЛИ ПРЕДСТАВУ</a:t>
            </a:r>
            <a:b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R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2000" b="1" dirty="0" smtClean="0">
                <a:solidFill>
                  <a:schemeClr val="accent1">
                    <a:lumMod val="75000"/>
                  </a:schemeClr>
                </a:solidFill>
              </a:rPr>
              <a:t>РАЗВОЈНИ ПУТ БОРЕ ШНАЈДЕРА</a:t>
            </a:r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РЕЖИЈА-ЕГОН САВИН</a:t>
            </a:r>
            <a:b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ГЛУМАЧКА ПОДЕЛА-</a:t>
            </a:r>
            <a:b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НЕНАД ЈЕЗДИЋ, ИРФАН МЕНСУР, </a:t>
            </a:r>
            <a:b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БРАНИСЛАВ ЛЕЧИЋ, НЕБОЈША МИЛОВАНОВИЋ, </a:t>
            </a:r>
            <a:b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ТАМАРА ДРАГИЧЕВИЋ</a:t>
            </a:r>
            <a:b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122603"/>
            <a:ext cx="2565399" cy="38989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191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8" y="483328"/>
            <a:ext cx="2808515" cy="5421084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13" y="849087"/>
            <a:ext cx="3150870" cy="579990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248196"/>
            <a:ext cx="3135086" cy="589134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" y="483329"/>
            <a:ext cx="2433908" cy="5421084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534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14" y="815882"/>
            <a:ext cx="3548199" cy="279218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147502"/>
            <a:ext cx="3630567" cy="25908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5" y="3017519"/>
            <a:ext cx="3753213" cy="303058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28" y="3608067"/>
            <a:ext cx="3605349" cy="31350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802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2" y="104503"/>
            <a:ext cx="5143500" cy="632242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25" y="104503"/>
            <a:ext cx="5143500" cy="632242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977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7" y="182880"/>
            <a:ext cx="4266009" cy="679269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Слободно време</a:t>
            </a:r>
            <a:endParaRPr lang="sr-Cyrl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2" y="3370215"/>
            <a:ext cx="1887583" cy="30697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1319346"/>
            <a:ext cx="3112497" cy="54341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2" y="152188"/>
            <a:ext cx="3775167" cy="31004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7" y="1319346"/>
            <a:ext cx="3258265" cy="543415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94" y="3383281"/>
            <a:ext cx="1772195" cy="30567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976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499" y="190132"/>
            <a:ext cx="10263116" cy="6275541"/>
          </a:xfr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*   БЕОГРАД, 2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.3.202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*ЕТНОГРАФСКИ МУЗЕЈ</a:t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* ЈДП</a:t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* 85 УЧЕНИКА ( ДРУГИ  И ТРЕЋИ  РАЗРЕД ) </a:t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* ПРОФЕСОРи:</a:t>
            </a:r>
            <a:b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50000"/>
                  </a:schemeClr>
                </a:solidFill>
              </a:rPr>
              <a:t> САЊА ГЛУХОВИЋ ВАСИЋ,  драгица илић николић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85003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  <a:t>ЕТНОГРАФСКИ МУЗЕЈ</a:t>
            </a:r>
            <a:b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ЕТНОГРАФСКИ МУЗЕЈ У БЕОГРАДУ ЈЕ ОСНОВАН 1901.ГОДИНЕ КАДА ЈЕ ИЗДВОЈЕН ИЗ ОКВИРА НАРОДНОГ МУЗЕЈА.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ИДЕЈА ЗА ОСНИВАЊЕ МУЗЕЈА ЈЕ ПОТЕКЛА ОД СТОЈАНА НОВАКОВИЋА, УГЛЕДНОГ ИСТОРИЧАРА И РЕДОВНОГ ЧЛАНА СРПСКОГ УЧЕНОГ ДРУШТВА (ДАНАС СРПСКА АКАДЕМИЈА НАУКА И УМЕТНОСТИ).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СВЕЧАНО ОТВАРАЊЕ ПРВЕ СТАЛНЕ ИЗЛОЖБЕ ЕТНОГРАФСКОГ МУЗЕЈА БИЛО ЈЕ 1904. ГОДИНЕ ПОВОДОМ ОБЕЛЕЖАВАЊА СТОГОДИШЊИЦЕ ОД ПОЧЕТКА ПРВОГ СРПСКОГ УСТАНКА.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РАЗНОВРСНИ ЕТНОГРАФСКИ ПРЕДМЕТИ СУ БИЛИ ИЗЛОЖЕНИ У ЗАДУЖБИНИ СТЕВЧЕ МИХАИЛОВИЋА, ПРВИ УПРАВНИК ЈЕ БИО ДР СИМА ТРОЈАНОВИЋ, А ПРВИ КУСТОС НИКОЛА ЗЕГА.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ПОСЛЕ ДРУГОГ СВЕТСКОГ РАТА МУЗЕЈ ЈЕ ПРЕСЕЉЕН У ЗГРАДУ БЕОГРАДСКЕ БЕРЗЕ НА СТУДЕНТСКОМ ТРГУ.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ДАНАС СЕ У ЗБИРКАМА ЧУВА ВИШЕ ОД 120000 МУЗЕАЛИЈА, ОД КОЈИХ СУ 50000 ЕТНОГРАФСКИ ПРЕДМЕТИ.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ОСМА СТАЛНА ИЗЛОЖБА ЈЕ ПОСТАВЉЕНА 2001.ГОДИНЕ ПОД НАЗИВОМ ,,НАРОДНА КУЛТУРА СРБА У 19. И 20. ВЕКУ“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88382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  <a:t>ЕТНОГРАФСКИ МУЗЕЈ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5" y="1254784"/>
            <a:ext cx="6319778" cy="454468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82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06" y="585216"/>
            <a:ext cx="9720072" cy="6047596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110343"/>
            <a:ext cx="8281851" cy="4898571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14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88382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82" y="443344"/>
            <a:ext cx="2956125" cy="616037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13" y="680531"/>
            <a:ext cx="2811236" cy="585584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5" y="443345"/>
            <a:ext cx="2883734" cy="616037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17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4309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2" y="690164"/>
            <a:ext cx="3449782" cy="523958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7" y="618517"/>
            <a:ext cx="3588328" cy="559723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8" y="660078"/>
            <a:ext cx="4031673" cy="526966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069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880632"/>
            <a:ext cx="10071463" cy="5501685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endParaRPr lang="en-US" sz="1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4" y="629240"/>
            <a:ext cx="2794043" cy="596972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09" y="863260"/>
            <a:ext cx="2346658" cy="573570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642789"/>
            <a:ext cx="2495007" cy="597736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74" y="642789"/>
            <a:ext cx="2573383" cy="597736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01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2" y="163284"/>
            <a:ext cx="3167539" cy="65314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2493" y="2270320"/>
            <a:ext cx="6191796" cy="24610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52" y="404947"/>
            <a:ext cx="2695805" cy="619179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11" y="163284"/>
            <a:ext cx="2920221" cy="65314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957185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842</TotalTime>
  <Words>33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ИСТОРИЈСКО - ГЕОГРАФСКА СЕКЦИЈА </vt:lpstr>
      <vt:lpstr>*   БЕОГРАД, 24.3.2024.     *ЕТНОГРАФСКИ МУЗЕЈ * ЈДП     * 85 УЧЕНИКА ( ДРУГИ  И ТРЕЋИ  РАЗРЕД )   * ПРОФЕСОРи:  САЊА ГЛУХОВИЋ ВАСИЋ,  драгица илић николић</vt:lpstr>
      <vt:lpstr>ЕТНОГРАФСКИ МУЗЕЈ  ЕТНОГРАФСКИ МУЗЕЈ У БЕОГРАДУ ЈЕ ОСНОВАН 1901.ГОДИНЕ КАДА ЈЕ ИЗДВОЈЕН ИЗ ОКВИРА НАРОДНОГ МУЗЕЈА. ИДЕЈА ЗА ОСНИВАЊЕ МУЗЕЈА ЈЕ ПОТЕКЛА ОД СТОЈАНА НОВАКОВИЋА, УГЛЕДНОГ ИСТОРИЧАРА И РЕДОВНОГ ЧЛАНА СРПСКОГ УЧЕНОГ ДРУШТВА (ДАНАС СРПСКА АКАДЕМИЈА НАУКА И УМЕТНОСТИ). СВЕЧАНО ОТВАРАЊЕ ПРВЕ СТАЛНЕ ИЗЛОЖБЕ ЕТНОГРАФСКОГ МУЗЕЈА БИЛО ЈЕ 1904. ГОДИНЕ ПОВОДОМ ОБЕЛЕЖАВАЊА СТОГОДИШЊИЦЕ ОД ПОЧЕТКА ПРВОГ СРПСКОГ УСТАНКА. РАЗНОВРСНИ ЕТНОГРАФСКИ ПРЕДМЕТИ СУ БИЛИ ИЗЛОЖЕНИ У ЗАДУЖБИНИ СТЕВЧЕ МИХАИЛОВИЋА, ПРВИ УПРАВНИК ЈЕ БИО ДР СИМА ТРОЈАНОВИЋ, А ПРВИ КУСТОС НИКОЛА ЗЕГА. ПОСЛЕ ДРУГОГ СВЕТСКОГ РАТА МУЗЕЈ ЈЕ ПРЕСЕЉЕН У ЗГРАДУ БЕОГРАДСКЕ БЕРЗЕ НА СТУДЕНТСКОМ ТРГУ. ДАНАС СЕ У ЗБИРКАМА ЧУВА ВИШЕ ОД 120000 МУЗЕАЛИЈА, ОД КОЈИХ СУ 50000 ЕТНОГРАФСКИ ПРЕДМЕТИ. ОСМА СТАЛНА ИЗЛОЖБА ЈЕ ПОСТАВЉЕНА 2001.ГОДИНЕ ПОД НАЗИВОМ ,,НАРОДНА КУЛТУРА СРБА У 19. И 20. ВЕКУ“</vt:lpstr>
      <vt:lpstr>ЕТНОГРАФСКИ МУЗЕЈ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ЈУГОСЛОВЕНСКО ДРАМСКО ПОЗОРИШТЕ ЈЕ ОСНОВАНО 1947.ГОДИНЕ, БОЈАН СТУПИЦА ЈЕ БИО УМЕТНИЧКИ РУКОВОДИЛАЦ. ПРВА ПРЕДСТАВА ОДИГРАНА ЈЕ 1948, РЕЧ ЈЕ О КОМАДУ ,,КРАЉ БЕТАЈНОВЕ“ ИВАНА ЦАНКАРА. ЈЕДАН ОД НАЈБИТНИЈИХ УПРАВНИКА БИО ЈЕ ЈОВАН ЋИРИЛОВ. ЈДП ЈЕ ИЗГОРЕЛО 1997.ГОДИНЕ, А 2003. ЈЕ ПОНОВО САГРАЂЕНО. У НОВОИЗГРАЂЕНОМ ПОЗОРИШТУ НА ВЕЛИКОЈ СЦЕНИ ТЕ ГОДИНЕ ЈЕ ОДИГРАНА ПРЕДСТАВА ,,РОДОЉУПЦИ“ У РЕЖИЈИ ДЕЈАНА МИЈАЧА.</vt:lpstr>
      <vt:lpstr>МИ СМО ГЛЕДАЛИ ПРЕДСТАВУ  РАЗВОЈНИ ПУТ БОРЕ ШНАЈДЕРА РЕЖИЈА-ЕГОН САВИН ГЛУМАЧКА ПОДЕЛА- НЕНАД ЈЕЗДИЋ, ИРФАН МЕНСУР,  БРАНИСЛАВ ЛЕЧИЋ, НЕБОЈША МИЛОВАНОВИЋ,  ТАМАРА ДРАГИЧЕВИЋ </vt:lpstr>
      <vt:lpstr>PowerPoint Presentation</vt:lpstr>
      <vt:lpstr>PowerPoint Presentation</vt:lpstr>
      <vt:lpstr>PowerPoint Presentation</vt:lpstr>
      <vt:lpstr>Слободно време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ИСТОРИЈСКО ГЕОГРАФСКА СЕКЦИЈА</dc:title>
  <dc:creator>Dragica Ilic-NIkolic</dc:creator>
  <cp:lastModifiedBy>PROFESORICA</cp:lastModifiedBy>
  <cp:revision>94</cp:revision>
  <dcterms:created xsi:type="dcterms:W3CDTF">2021-09-26T14:21:11Z</dcterms:created>
  <dcterms:modified xsi:type="dcterms:W3CDTF">2024-03-26T21:49:26Z</dcterms:modified>
</cp:coreProperties>
</file>